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5203150" cy="36004500"/>
  <p:notesSz cx="6858000" cy="9144000"/>
  <p:defaultTextStyle>
    <a:defPPr>
      <a:defRPr lang="pt-BR"/>
    </a:defPPr>
    <a:lvl1pPr algn="l" defTabSz="3497263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1747838" indent="-1290638" algn="l" defTabSz="3497263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3497263" indent="-2582863" algn="l" defTabSz="3497263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5245100" indent="-3873500" algn="l" defTabSz="3497263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6994525" indent="-5165725" algn="l" defTabSz="3497263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69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69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69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69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340">
          <p15:clr>
            <a:srgbClr val="A4A3A4"/>
          </p15:clr>
        </p15:guide>
        <p15:guide id="2" pos="79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8D12"/>
    <a:srgbClr val="660066"/>
    <a:srgbClr val="F11F1D"/>
    <a:srgbClr val="FFA219"/>
    <a:srgbClr val="FFC8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14" d="100"/>
          <a:sy n="14" d="100"/>
        </p:scale>
        <p:origin x="2838" y="84"/>
      </p:cViewPr>
      <p:guideLst>
        <p:guide orient="horz" pos="11340"/>
        <p:guide pos="79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349758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349758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06B600E-57B0-4FE8-8F39-7CAF93BF6C8B}" type="datetimeFigureOut">
              <a:rPr lang="pt-BR"/>
              <a:pPr>
                <a:defRPr/>
              </a:pPr>
              <a:t>25/04/2023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228850" y="685800"/>
            <a:ext cx="24003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/>
              <a:t>Clique para editar 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349758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349758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5F96AC0-E35F-4107-85A3-8C24D8FBE96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31031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3497263" rtl="0" eaLnBrk="0" fontAlgn="base" hangingPunct="0">
      <a:spcBef>
        <a:spcPct val="30000"/>
      </a:spcBef>
      <a:spcAft>
        <a:spcPct val="0"/>
      </a:spcAft>
      <a:defRPr sz="4600" kern="1200">
        <a:solidFill>
          <a:schemeClr val="tx1"/>
        </a:solidFill>
        <a:latin typeface="+mn-lt"/>
        <a:ea typeface="+mn-ea"/>
        <a:cs typeface="+mn-cs"/>
      </a:defRPr>
    </a:lvl1pPr>
    <a:lvl2pPr marL="1747838" algn="l" defTabSz="3497263" rtl="0" eaLnBrk="0" fontAlgn="base" hangingPunct="0">
      <a:spcBef>
        <a:spcPct val="30000"/>
      </a:spcBef>
      <a:spcAft>
        <a:spcPct val="0"/>
      </a:spcAft>
      <a:defRPr sz="4600" kern="1200">
        <a:solidFill>
          <a:schemeClr val="tx1"/>
        </a:solidFill>
        <a:latin typeface="+mn-lt"/>
        <a:ea typeface="+mn-ea"/>
        <a:cs typeface="+mn-cs"/>
      </a:defRPr>
    </a:lvl2pPr>
    <a:lvl3pPr marL="3497263" algn="l" defTabSz="3497263" rtl="0" eaLnBrk="0" fontAlgn="base" hangingPunct="0">
      <a:spcBef>
        <a:spcPct val="30000"/>
      </a:spcBef>
      <a:spcAft>
        <a:spcPct val="0"/>
      </a:spcAft>
      <a:defRPr sz="4600" kern="1200">
        <a:solidFill>
          <a:schemeClr val="tx1"/>
        </a:solidFill>
        <a:latin typeface="+mn-lt"/>
        <a:ea typeface="+mn-ea"/>
        <a:cs typeface="+mn-cs"/>
      </a:defRPr>
    </a:lvl3pPr>
    <a:lvl4pPr marL="5245100" algn="l" defTabSz="3497263" rtl="0" eaLnBrk="0" fontAlgn="base" hangingPunct="0">
      <a:spcBef>
        <a:spcPct val="30000"/>
      </a:spcBef>
      <a:spcAft>
        <a:spcPct val="0"/>
      </a:spcAft>
      <a:defRPr sz="4600" kern="1200">
        <a:solidFill>
          <a:schemeClr val="tx1"/>
        </a:solidFill>
        <a:latin typeface="+mn-lt"/>
        <a:ea typeface="+mn-ea"/>
        <a:cs typeface="+mn-cs"/>
      </a:defRPr>
    </a:lvl4pPr>
    <a:lvl5pPr marL="6994525" algn="l" defTabSz="3497263" rtl="0" eaLnBrk="0" fontAlgn="base" hangingPunct="0">
      <a:spcBef>
        <a:spcPct val="30000"/>
      </a:spcBef>
      <a:spcAft>
        <a:spcPct val="0"/>
      </a:spcAft>
      <a:defRPr sz="4600" kern="1200">
        <a:solidFill>
          <a:schemeClr val="tx1"/>
        </a:solidFill>
        <a:latin typeface="+mn-lt"/>
        <a:ea typeface="+mn-ea"/>
        <a:cs typeface="+mn-cs"/>
      </a:defRPr>
    </a:lvl5pPr>
    <a:lvl6pPr marL="8743950" algn="l" defTabSz="3497580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6pPr>
    <a:lvl7pPr marL="10492740" algn="l" defTabSz="3497580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7pPr>
    <a:lvl8pPr marL="12241530" algn="l" defTabSz="3497580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8pPr>
    <a:lvl9pPr marL="13990320" algn="l" defTabSz="3497580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/>
          </a:p>
        </p:txBody>
      </p:sp>
      <p:sp>
        <p:nvSpPr>
          <p:cNvPr id="410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69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69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69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69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69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3497263" fontAlgn="base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3497263" fontAlgn="base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3497263" fontAlgn="base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3497263" fontAlgn="base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3497263" fontAlgn="base">
              <a:spcBef>
                <a:spcPct val="0"/>
              </a:spcBef>
              <a:spcAft>
                <a:spcPct val="0"/>
              </a:spcAft>
              <a:defRPr/>
            </a:pPr>
            <a:fld id="{46C949A4-D920-4EFA-88CF-4185F9565577}" type="slidenum">
              <a:rPr lang="pt-BR" sz="1200" smtClean="0"/>
              <a:pPr defTabSz="3497263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pt-BR" sz="1200"/>
          </a:p>
        </p:txBody>
      </p:sp>
    </p:spTree>
    <p:extLst>
      <p:ext uri="{BB962C8B-B14F-4D97-AF65-F5344CB8AC3E}">
        <p14:creationId xmlns:p14="http://schemas.microsoft.com/office/powerpoint/2010/main" val="2233194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90236" y="11184734"/>
            <a:ext cx="21422678" cy="7717631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780473" y="20402550"/>
            <a:ext cx="17642205" cy="92011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7487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4975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2463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995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743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4927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241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99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D31FF-DF2F-44E9-B984-2547EE671EB9}" type="datetimeFigureOut">
              <a:rPr lang="pt-BR"/>
              <a:pPr>
                <a:defRPr/>
              </a:pPr>
              <a:t>25/04/2023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3E6D5-8F0D-47F6-8F78-D9ACF4785C2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53A5C-4DF2-4690-A201-D8EACE8C0B73}" type="datetimeFigureOut">
              <a:rPr lang="pt-BR"/>
              <a:pPr>
                <a:defRPr/>
              </a:pPr>
              <a:t>25/04/2023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87E8-0B99-409D-9DC1-7650059DD9C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8272284" y="1441852"/>
            <a:ext cx="5670709" cy="30720506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260157" y="1441852"/>
            <a:ext cx="16592074" cy="30720506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DED42-CF64-4AFD-BC22-5AE2A6FD965A}" type="datetimeFigureOut">
              <a:rPr lang="pt-BR"/>
              <a:pPr>
                <a:defRPr/>
              </a:pPr>
              <a:t>25/04/2023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2EE91-9C63-4787-AE94-8C67637E367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73CC1-78F9-4B35-B37A-68606009B421}" type="datetimeFigureOut">
              <a:rPr lang="pt-BR"/>
              <a:pPr>
                <a:defRPr/>
              </a:pPr>
              <a:t>25/04/2023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9FEC8-53C2-4AFF-B6FD-FC81A12F090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90875" y="23136228"/>
            <a:ext cx="21422678" cy="7150894"/>
          </a:xfrm>
        </p:spPr>
        <p:txBody>
          <a:bodyPr anchor="t"/>
          <a:lstStyle>
            <a:lvl1pPr algn="l">
              <a:defRPr sz="153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990875" y="15260246"/>
            <a:ext cx="21422678" cy="7875982"/>
          </a:xfrm>
        </p:spPr>
        <p:txBody>
          <a:bodyPr anchor="b"/>
          <a:lstStyle>
            <a:lvl1pPr marL="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1pPr>
            <a:lvl2pPr marL="174879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2pPr>
            <a:lvl3pPr marL="3497580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3pPr>
            <a:lvl4pPr marL="524637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4pPr>
            <a:lvl5pPr marL="699516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5pPr>
            <a:lvl6pPr marL="874395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6pPr>
            <a:lvl7pPr marL="1049274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7pPr>
            <a:lvl8pPr marL="1224153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8pPr>
            <a:lvl9pPr marL="1399032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AC981-2662-40C0-8D6F-A7CC7C7DEEFB}" type="datetimeFigureOut">
              <a:rPr lang="pt-BR"/>
              <a:pPr>
                <a:defRPr/>
              </a:pPr>
              <a:t>25/04/2023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3604E-18B9-45FA-B144-2428D4C0686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260158" y="8401053"/>
            <a:ext cx="11131391" cy="23761306"/>
          </a:xfr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2811601" y="8401053"/>
            <a:ext cx="11131391" cy="23761306"/>
          </a:xfr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0EB32-6B07-4613-A59F-A13D213942FE}" type="datetimeFigureOut">
              <a:rPr lang="pt-BR"/>
              <a:pPr>
                <a:defRPr/>
              </a:pPr>
              <a:t>25/04/2023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A2927-6858-4906-A2E6-3525CB5D9EF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60158" y="8059343"/>
            <a:ext cx="11135768" cy="3358751"/>
          </a:xfrm>
        </p:spPr>
        <p:txBody>
          <a:bodyPr anchor="b"/>
          <a:lstStyle>
            <a:lvl1pPr marL="0" indent="0">
              <a:buNone/>
              <a:defRPr sz="9200" b="1"/>
            </a:lvl1pPr>
            <a:lvl2pPr marL="1748790" indent="0">
              <a:buNone/>
              <a:defRPr sz="7700" b="1"/>
            </a:lvl2pPr>
            <a:lvl3pPr marL="3497580" indent="0">
              <a:buNone/>
              <a:defRPr sz="6900" b="1"/>
            </a:lvl3pPr>
            <a:lvl4pPr marL="5246370" indent="0">
              <a:buNone/>
              <a:defRPr sz="6100" b="1"/>
            </a:lvl4pPr>
            <a:lvl5pPr marL="6995160" indent="0">
              <a:buNone/>
              <a:defRPr sz="6100" b="1"/>
            </a:lvl5pPr>
            <a:lvl6pPr marL="8743950" indent="0">
              <a:buNone/>
              <a:defRPr sz="6100" b="1"/>
            </a:lvl6pPr>
            <a:lvl7pPr marL="10492740" indent="0">
              <a:buNone/>
              <a:defRPr sz="6100" b="1"/>
            </a:lvl7pPr>
            <a:lvl8pPr marL="12241530" indent="0">
              <a:buNone/>
              <a:defRPr sz="6100" b="1"/>
            </a:lvl8pPr>
            <a:lvl9pPr marL="13990320" indent="0">
              <a:buNone/>
              <a:defRPr sz="61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260158" y="11418094"/>
            <a:ext cx="11135768" cy="20744262"/>
          </a:xfrm>
        </p:spPr>
        <p:txBody>
          <a:bodyPr/>
          <a:lstStyle>
            <a:lvl1pPr>
              <a:defRPr sz="92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2802852" y="8059343"/>
            <a:ext cx="11140142" cy="3358751"/>
          </a:xfrm>
        </p:spPr>
        <p:txBody>
          <a:bodyPr anchor="b"/>
          <a:lstStyle>
            <a:lvl1pPr marL="0" indent="0">
              <a:buNone/>
              <a:defRPr sz="9200" b="1"/>
            </a:lvl1pPr>
            <a:lvl2pPr marL="1748790" indent="0">
              <a:buNone/>
              <a:defRPr sz="7700" b="1"/>
            </a:lvl2pPr>
            <a:lvl3pPr marL="3497580" indent="0">
              <a:buNone/>
              <a:defRPr sz="6900" b="1"/>
            </a:lvl3pPr>
            <a:lvl4pPr marL="5246370" indent="0">
              <a:buNone/>
              <a:defRPr sz="6100" b="1"/>
            </a:lvl4pPr>
            <a:lvl5pPr marL="6995160" indent="0">
              <a:buNone/>
              <a:defRPr sz="6100" b="1"/>
            </a:lvl5pPr>
            <a:lvl6pPr marL="8743950" indent="0">
              <a:buNone/>
              <a:defRPr sz="6100" b="1"/>
            </a:lvl6pPr>
            <a:lvl7pPr marL="10492740" indent="0">
              <a:buNone/>
              <a:defRPr sz="6100" b="1"/>
            </a:lvl7pPr>
            <a:lvl8pPr marL="12241530" indent="0">
              <a:buNone/>
              <a:defRPr sz="6100" b="1"/>
            </a:lvl8pPr>
            <a:lvl9pPr marL="13990320" indent="0">
              <a:buNone/>
              <a:defRPr sz="61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2802852" y="11418094"/>
            <a:ext cx="11140142" cy="20744262"/>
          </a:xfrm>
        </p:spPr>
        <p:txBody>
          <a:bodyPr/>
          <a:lstStyle>
            <a:lvl1pPr>
              <a:defRPr sz="92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3D5F6-2297-4414-A826-4E8257597A9E}" type="datetimeFigureOut">
              <a:rPr lang="pt-BR"/>
              <a:pPr>
                <a:defRPr/>
              </a:pPr>
              <a:t>25/04/2023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FC45B-8BB8-4D47-B6C7-8651031D20A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2E1E4-75B6-45C0-B60E-EB42051C5AF9}" type="datetimeFigureOut">
              <a:rPr lang="pt-BR"/>
              <a:pPr>
                <a:defRPr/>
              </a:pPr>
              <a:t>25/04/2023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56CEA-786F-4C33-97F1-6545F069B5C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A5478-CA11-4FAF-93B8-BD3A548AFB0B}" type="datetimeFigureOut">
              <a:rPr lang="pt-BR"/>
              <a:pPr>
                <a:defRPr/>
              </a:pPr>
              <a:t>25/04/2023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11AD8-62DB-4B30-9FCC-5E4416FAEAA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60159" y="1433512"/>
            <a:ext cx="8291663" cy="6100763"/>
          </a:xfrm>
        </p:spPr>
        <p:txBody>
          <a:bodyPr anchor="b"/>
          <a:lstStyle>
            <a:lvl1pPr algn="l">
              <a:defRPr sz="77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853732" y="1433515"/>
            <a:ext cx="14089261" cy="30728843"/>
          </a:xfrm>
        </p:spPr>
        <p:txBody>
          <a:bodyPr/>
          <a:lstStyle>
            <a:lvl1pPr>
              <a:defRPr sz="12200"/>
            </a:lvl1pPr>
            <a:lvl2pPr>
              <a:defRPr sz="10700"/>
            </a:lvl2pPr>
            <a:lvl3pPr>
              <a:defRPr sz="92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260159" y="7534278"/>
            <a:ext cx="8291663" cy="24628081"/>
          </a:xfrm>
        </p:spPr>
        <p:txBody>
          <a:bodyPr/>
          <a:lstStyle>
            <a:lvl1pPr marL="0" indent="0">
              <a:buNone/>
              <a:defRPr sz="5400"/>
            </a:lvl1pPr>
            <a:lvl2pPr marL="1748790" indent="0">
              <a:buNone/>
              <a:defRPr sz="4600"/>
            </a:lvl2pPr>
            <a:lvl3pPr marL="3497580" indent="0">
              <a:buNone/>
              <a:defRPr sz="3800"/>
            </a:lvl3pPr>
            <a:lvl4pPr marL="5246370" indent="0">
              <a:buNone/>
              <a:defRPr sz="3400"/>
            </a:lvl4pPr>
            <a:lvl5pPr marL="6995160" indent="0">
              <a:buNone/>
              <a:defRPr sz="3400"/>
            </a:lvl5pPr>
            <a:lvl6pPr marL="8743950" indent="0">
              <a:buNone/>
              <a:defRPr sz="3400"/>
            </a:lvl6pPr>
            <a:lvl7pPr marL="10492740" indent="0">
              <a:buNone/>
              <a:defRPr sz="3400"/>
            </a:lvl7pPr>
            <a:lvl8pPr marL="12241530" indent="0">
              <a:buNone/>
              <a:defRPr sz="3400"/>
            </a:lvl8pPr>
            <a:lvl9pPr marL="13990320" indent="0">
              <a:buNone/>
              <a:defRPr sz="3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4001C-8903-4F23-A516-E072C24B29B4}" type="datetimeFigureOut">
              <a:rPr lang="pt-BR"/>
              <a:pPr>
                <a:defRPr/>
              </a:pPr>
              <a:t>25/04/2023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E4F73-7274-43E4-BFE4-A7F03CC9E06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39994" y="25203150"/>
            <a:ext cx="15121890" cy="2975375"/>
          </a:xfrm>
        </p:spPr>
        <p:txBody>
          <a:bodyPr anchor="b"/>
          <a:lstStyle>
            <a:lvl1pPr algn="l">
              <a:defRPr sz="77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939994" y="3217069"/>
            <a:ext cx="15121890" cy="21602700"/>
          </a:xfrm>
        </p:spPr>
        <p:txBody>
          <a:bodyPr rtlCol="0">
            <a:normAutofit/>
          </a:bodyPr>
          <a:lstStyle>
            <a:lvl1pPr marL="0" indent="0">
              <a:buNone/>
              <a:defRPr sz="12200"/>
            </a:lvl1pPr>
            <a:lvl2pPr marL="1748790" indent="0">
              <a:buNone/>
              <a:defRPr sz="10700"/>
            </a:lvl2pPr>
            <a:lvl3pPr marL="3497580" indent="0">
              <a:buNone/>
              <a:defRPr sz="9200"/>
            </a:lvl3pPr>
            <a:lvl4pPr marL="5246370" indent="0">
              <a:buNone/>
              <a:defRPr sz="7700"/>
            </a:lvl4pPr>
            <a:lvl5pPr marL="6995160" indent="0">
              <a:buNone/>
              <a:defRPr sz="7700"/>
            </a:lvl5pPr>
            <a:lvl6pPr marL="8743950" indent="0">
              <a:buNone/>
              <a:defRPr sz="7700"/>
            </a:lvl6pPr>
            <a:lvl7pPr marL="10492740" indent="0">
              <a:buNone/>
              <a:defRPr sz="7700"/>
            </a:lvl7pPr>
            <a:lvl8pPr marL="12241530" indent="0">
              <a:buNone/>
              <a:defRPr sz="7700"/>
            </a:lvl8pPr>
            <a:lvl9pPr marL="13990320" indent="0">
              <a:buNone/>
              <a:defRPr sz="77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39994" y="28178524"/>
            <a:ext cx="15121890" cy="4225526"/>
          </a:xfrm>
        </p:spPr>
        <p:txBody>
          <a:bodyPr/>
          <a:lstStyle>
            <a:lvl1pPr marL="0" indent="0">
              <a:buNone/>
              <a:defRPr sz="5400"/>
            </a:lvl1pPr>
            <a:lvl2pPr marL="1748790" indent="0">
              <a:buNone/>
              <a:defRPr sz="4600"/>
            </a:lvl2pPr>
            <a:lvl3pPr marL="3497580" indent="0">
              <a:buNone/>
              <a:defRPr sz="3800"/>
            </a:lvl3pPr>
            <a:lvl4pPr marL="5246370" indent="0">
              <a:buNone/>
              <a:defRPr sz="3400"/>
            </a:lvl4pPr>
            <a:lvl5pPr marL="6995160" indent="0">
              <a:buNone/>
              <a:defRPr sz="3400"/>
            </a:lvl5pPr>
            <a:lvl6pPr marL="8743950" indent="0">
              <a:buNone/>
              <a:defRPr sz="3400"/>
            </a:lvl6pPr>
            <a:lvl7pPr marL="10492740" indent="0">
              <a:buNone/>
              <a:defRPr sz="3400"/>
            </a:lvl7pPr>
            <a:lvl8pPr marL="12241530" indent="0">
              <a:buNone/>
              <a:defRPr sz="3400"/>
            </a:lvl8pPr>
            <a:lvl9pPr marL="13990320" indent="0">
              <a:buNone/>
              <a:defRPr sz="3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D5D9E-60D4-425C-A15E-225F13CB849E}" type="datetimeFigureOut">
              <a:rPr lang="pt-BR"/>
              <a:pPr>
                <a:defRPr/>
              </a:pPr>
              <a:t>25/04/2023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70D2C-7E00-4B79-97E4-202D8B67EA5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1260475" y="1441450"/>
            <a:ext cx="22682200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49758" tIns="174879" rIns="349758" bIns="1748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1260475" y="8401050"/>
            <a:ext cx="22682200" cy="2376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49758" tIns="174879" rIns="349758" bIns="1748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260475" y="33370838"/>
            <a:ext cx="5880100" cy="1917700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l" defTabSz="3497580" fontAlgn="auto">
              <a:spcBef>
                <a:spcPts val="0"/>
              </a:spcBef>
              <a:spcAft>
                <a:spcPts val="0"/>
              </a:spcAft>
              <a:defRPr sz="46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393945-362F-4A93-88F1-B063878272D7}" type="datetimeFigureOut">
              <a:rPr lang="pt-BR"/>
              <a:pPr>
                <a:defRPr/>
              </a:pPr>
              <a:t>25/04/2023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8610600" y="33370838"/>
            <a:ext cx="7981950" cy="1917700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ctr" defTabSz="3497580" fontAlgn="auto">
              <a:spcBef>
                <a:spcPts val="0"/>
              </a:spcBef>
              <a:spcAft>
                <a:spcPts val="0"/>
              </a:spcAft>
              <a:defRPr sz="46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18062575" y="33370838"/>
            <a:ext cx="5880100" cy="1917700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r" defTabSz="3497580" fontAlgn="auto">
              <a:spcBef>
                <a:spcPts val="0"/>
              </a:spcBef>
              <a:spcAft>
                <a:spcPts val="0"/>
              </a:spcAft>
              <a:defRPr sz="46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BB9F68-A798-4865-A259-5C6A5ACA8A0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97263" rtl="0" eaLnBrk="0" fontAlgn="base" hangingPunct="0">
        <a:spcBef>
          <a:spcPct val="0"/>
        </a:spcBef>
        <a:spcAft>
          <a:spcPct val="0"/>
        </a:spcAft>
        <a:defRPr sz="16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3497263" rtl="0" eaLnBrk="0" fontAlgn="base" hangingPunct="0">
        <a:spcBef>
          <a:spcPct val="0"/>
        </a:spcBef>
        <a:spcAft>
          <a:spcPct val="0"/>
        </a:spcAft>
        <a:defRPr sz="16800">
          <a:solidFill>
            <a:schemeClr val="tx1"/>
          </a:solidFill>
          <a:latin typeface="Calibri" pitchFamily="34" charset="0"/>
        </a:defRPr>
      </a:lvl2pPr>
      <a:lvl3pPr algn="ctr" defTabSz="3497263" rtl="0" eaLnBrk="0" fontAlgn="base" hangingPunct="0">
        <a:spcBef>
          <a:spcPct val="0"/>
        </a:spcBef>
        <a:spcAft>
          <a:spcPct val="0"/>
        </a:spcAft>
        <a:defRPr sz="16800">
          <a:solidFill>
            <a:schemeClr val="tx1"/>
          </a:solidFill>
          <a:latin typeface="Calibri" pitchFamily="34" charset="0"/>
        </a:defRPr>
      </a:lvl3pPr>
      <a:lvl4pPr algn="ctr" defTabSz="3497263" rtl="0" eaLnBrk="0" fontAlgn="base" hangingPunct="0">
        <a:spcBef>
          <a:spcPct val="0"/>
        </a:spcBef>
        <a:spcAft>
          <a:spcPct val="0"/>
        </a:spcAft>
        <a:defRPr sz="16800">
          <a:solidFill>
            <a:schemeClr val="tx1"/>
          </a:solidFill>
          <a:latin typeface="Calibri" pitchFamily="34" charset="0"/>
        </a:defRPr>
      </a:lvl4pPr>
      <a:lvl5pPr algn="ctr" defTabSz="3497263" rtl="0" eaLnBrk="0" fontAlgn="base" hangingPunct="0">
        <a:spcBef>
          <a:spcPct val="0"/>
        </a:spcBef>
        <a:spcAft>
          <a:spcPct val="0"/>
        </a:spcAft>
        <a:defRPr sz="16800">
          <a:solidFill>
            <a:schemeClr val="tx1"/>
          </a:solidFill>
          <a:latin typeface="Calibri" pitchFamily="34" charset="0"/>
        </a:defRPr>
      </a:lvl5pPr>
      <a:lvl6pPr marL="457200" algn="ctr" defTabSz="3497263" rtl="0" fontAlgn="base">
        <a:spcBef>
          <a:spcPct val="0"/>
        </a:spcBef>
        <a:spcAft>
          <a:spcPct val="0"/>
        </a:spcAft>
        <a:defRPr sz="16800">
          <a:solidFill>
            <a:schemeClr val="tx1"/>
          </a:solidFill>
          <a:latin typeface="Calibri" pitchFamily="34" charset="0"/>
        </a:defRPr>
      </a:lvl6pPr>
      <a:lvl7pPr marL="914400" algn="ctr" defTabSz="3497263" rtl="0" fontAlgn="base">
        <a:spcBef>
          <a:spcPct val="0"/>
        </a:spcBef>
        <a:spcAft>
          <a:spcPct val="0"/>
        </a:spcAft>
        <a:defRPr sz="16800">
          <a:solidFill>
            <a:schemeClr val="tx1"/>
          </a:solidFill>
          <a:latin typeface="Calibri" pitchFamily="34" charset="0"/>
        </a:defRPr>
      </a:lvl7pPr>
      <a:lvl8pPr marL="1371600" algn="ctr" defTabSz="3497263" rtl="0" fontAlgn="base">
        <a:spcBef>
          <a:spcPct val="0"/>
        </a:spcBef>
        <a:spcAft>
          <a:spcPct val="0"/>
        </a:spcAft>
        <a:defRPr sz="16800">
          <a:solidFill>
            <a:schemeClr val="tx1"/>
          </a:solidFill>
          <a:latin typeface="Calibri" pitchFamily="34" charset="0"/>
        </a:defRPr>
      </a:lvl8pPr>
      <a:lvl9pPr marL="1828800" algn="ctr" defTabSz="3497263" rtl="0" fontAlgn="base">
        <a:spcBef>
          <a:spcPct val="0"/>
        </a:spcBef>
        <a:spcAft>
          <a:spcPct val="0"/>
        </a:spcAft>
        <a:defRPr sz="16800">
          <a:solidFill>
            <a:schemeClr val="tx1"/>
          </a:solidFill>
          <a:latin typeface="Calibri" pitchFamily="34" charset="0"/>
        </a:defRPr>
      </a:lvl9pPr>
    </p:titleStyle>
    <p:bodyStyle>
      <a:lvl1pPr marL="1311275" indent="-1311275" algn="l" defTabSz="34972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2200" kern="1200">
          <a:solidFill>
            <a:schemeClr val="tx1"/>
          </a:solidFill>
          <a:latin typeface="+mn-lt"/>
          <a:ea typeface="+mn-ea"/>
          <a:cs typeface="+mn-cs"/>
        </a:defRPr>
      </a:lvl1pPr>
      <a:lvl2pPr marL="2841625" indent="-1092200" algn="l" defTabSz="34972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0700" kern="1200">
          <a:solidFill>
            <a:schemeClr val="tx1"/>
          </a:solidFill>
          <a:latin typeface="+mn-lt"/>
          <a:ea typeface="+mn-ea"/>
          <a:cs typeface="+mn-cs"/>
        </a:defRPr>
      </a:lvl2pPr>
      <a:lvl3pPr marL="4371975" indent="-873125" algn="l" defTabSz="34972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3pPr>
      <a:lvl4pPr marL="6119813" indent="-873125" algn="l" defTabSz="34972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7869238" indent="-873125" algn="l" defTabSz="349726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9618345" indent="-874395" algn="l" defTabSz="349758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11367135" indent="-874395" algn="l" defTabSz="349758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115925" indent="-874395" algn="l" defTabSz="349758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4864715" indent="-874395" algn="l" defTabSz="349758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1pPr>
      <a:lvl2pPr marL="174879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2pPr>
      <a:lvl3pPr marL="349758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3pPr>
      <a:lvl4pPr marL="524637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699516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74395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49274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224153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ekerekített téglalap 9"/>
          <p:cNvSpPr/>
          <p:nvPr/>
        </p:nvSpPr>
        <p:spPr>
          <a:xfrm>
            <a:off x="1216189" y="9885556"/>
            <a:ext cx="10999758" cy="3076134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17643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b="1" dirty="0">
                <a:solidFill>
                  <a:schemeClr val="tx1"/>
                </a:solidFill>
              </a:rPr>
              <a:t>INTRODUÇÃO</a:t>
            </a:r>
          </a:p>
          <a:p>
            <a:pPr algn="ctr" defTabSz="4176431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b="1" dirty="0">
              <a:solidFill>
                <a:schemeClr val="tx1"/>
              </a:solidFill>
            </a:endParaRPr>
          </a:p>
          <a:p>
            <a:pPr algn="ctr" defTabSz="4176431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b="1" dirty="0">
              <a:solidFill>
                <a:schemeClr val="tx1"/>
              </a:solidFill>
            </a:endParaRPr>
          </a:p>
          <a:p>
            <a:pPr algn="ctr" defTabSz="4176431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8000" b="1" dirty="0">
              <a:solidFill>
                <a:schemeClr val="tx1"/>
              </a:solidFill>
            </a:endParaRPr>
          </a:p>
        </p:txBody>
      </p:sp>
      <p:sp>
        <p:nvSpPr>
          <p:cNvPr id="10" name="Lekerekített téglalap 13"/>
          <p:cNvSpPr/>
          <p:nvPr/>
        </p:nvSpPr>
        <p:spPr>
          <a:xfrm>
            <a:off x="0" y="34861768"/>
            <a:ext cx="25203150" cy="61829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17643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5000" b="1" dirty="0">
                <a:solidFill>
                  <a:schemeClr val="bg1"/>
                </a:solidFill>
              </a:rPr>
              <a:t>V I V A   F P B</a:t>
            </a:r>
          </a:p>
        </p:txBody>
      </p:sp>
      <p:sp>
        <p:nvSpPr>
          <p:cNvPr id="2071" name="Szövegdoboz 27"/>
          <p:cNvSpPr txBox="1">
            <a:spLocks noChangeArrowheads="1"/>
          </p:cNvSpPr>
          <p:nvPr/>
        </p:nvSpPr>
        <p:spPr bwMode="auto">
          <a:xfrm>
            <a:off x="1474726" y="25688212"/>
            <a:ext cx="4732114" cy="656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800" b="1" dirty="0"/>
              <a:t>Fig. </a:t>
            </a:r>
            <a:r>
              <a:rPr lang="pt-BR" sz="1800" b="1" dirty="0"/>
              <a:t>1</a:t>
            </a:r>
            <a:r>
              <a:rPr lang="en-US" sz="1800" b="1" dirty="0"/>
              <a:t>: </a:t>
            </a:r>
            <a:r>
              <a:rPr lang="pt-BR" sz="1800" b="1" dirty="0"/>
              <a:t>Legenda da Figura</a:t>
            </a:r>
          </a:p>
        </p:txBody>
      </p:sp>
      <p:sp>
        <p:nvSpPr>
          <p:cNvPr id="2051" name="Szövegdoboz 8"/>
          <p:cNvSpPr txBox="1">
            <a:spLocks noChangeArrowheads="1"/>
          </p:cNvSpPr>
          <p:nvPr/>
        </p:nvSpPr>
        <p:spPr bwMode="auto">
          <a:xfrm>
            <a:off x="877444" y="4141518"/>
            <a:ext cx="23448262" cy="4483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33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TÍTULO DO TRABALHO</a:t>
            </a:r>
            <a:endParaRPr lang="pt-BR" sz="3300" b="1" dirty="0"/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pt-BR" sz="3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Autor 1 estudante (E-mail), </a:t>
            </a:r>
            <a:endParaRPr lang="pt-BR" sz="3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pt-BR" sz="3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Autor 2 estudante (E-mail), </a:t>
            </a:r>
            <a:endParaRPr lang="pt-BR" sz="3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pt-BR" sz="3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Autor 3 estudante (E-mail) ...</a:t>
            </a:r>
            <a:endParaRPr lang="pt-BR" sz="3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pt-BR" sz="3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Autor Prof. Orientador (E-mail)</a:t>
            </a:r>
            <a:endParaRPr lang="pt-BR" sz="3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pt-BR" sz="3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Unidade(s) Curricular(es): </a:t>
            </a:r>
            <a:endParaRPr lang="pt-BR" sz="3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pt-BR" sz="3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Curso(s):</a:t>
            </a:r>
            <a:endParaRPr lang="pt-BR" sz="3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72" name="Szövegdoboz 28"/>
          <p:cNvSpPr txBox="1">
            <a:spLocks noChangeArrowheads="1"/>
          </p:cNvSpPr>
          <p:nvPr/>
        </p:nvSpPr>
        <p:spPr bwMode="auto">
          <a:xfrm>
            <a:off x="7169237" y="31004134"/>
            <a:ext cx="4668357" cy="451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800" b="1" dirty="0"/>
              <a:t>Fig. </a:t>
            </a:r>
            <a:r>
              <a:rPr lang="pt-BR" sz="1800" b="1" dirty="0"/>
              <a:t>2</a:t>
            </a:r>
            <a:r>
              <a:rPr lang="en-US" sz="1800" b="1" dirty="0"/>
              <a:t>: </a:t>
            </a:r>
            <a:r>
              <a:rPr lang="pt-BR" sz="1800" b="1" dirty="0"/>
              <a:t>Legenda da Figura</a:t>
            </a:r>
          </a:p>
        </p:txBody>
      </p:sp>
      <p:sp>
        <p:nvSpPr>
          <p:cNvPr id="2080" name="Szövegdoboz 27"/>
          <p:cNvSpPr txBox="1">
            <a:spLocks noChangeArrowheads="1"/>
          </p:cNvSpPr>
          <p:nvPr/>
        </p:nvSpPr>
        <p:spPr bwMode="auto">
          <a:xfrm>
            <a:off x="13008133" y="19555262"/>
            <a:ext cx="4605745" cy="486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800" b="1" dirty="0"/>
              <a:t>Fig. </a:t>
            </a:r>
            <a:r>
              <a:rPr lang="pt-BR" sz="1800" b="1" dirty="0"/>
              <a:t>3</a:t>
            </a:r>
            <a:r>
              <a:rPr lang="en-US" sz="1800" b="1" dirty="0"/>
              <a:t>: </a:t>
            </a:r>
            <a:r>
              <a:rPr lang="pt-BR" sz="1800" b="1" dirty="0"/>
              <a:t>Legenda da Figura</a:t>
            </a:r>
          </a:p>
        </p:txBody>
      </p:sp>
      <p:pic>
        <p:nvPicPr>
          <p:cNvPr id="1027" name="Picture 3" descr="C:\Users\David\Desktop\UFPB\ccnec ufpb\papers.co-vc96-triangle-of-blue-patterns-15-wallpaper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4726" y="21287362"/>
            <a:ext cx="4669101" cy="4150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3" descr="C:\Users\David\Desktop\UFPB\ccnec ufpb\papers.co-vc96-triangle-of-blue-patterns-15-wallpaper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7495" y="26774378"/>
            <a:ext cx="4520100" cy="4017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3" descr="C:\Users\David\Desktop\UFPB\ccnec ufpb\papers.co-vc96-triangle-of-blue-patterns-15-wallpaper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15428" y="15415120"/>
            <a:ext cx="4520100" cy="4017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3" descr="C:\Users\David\Desktop\UFPB\ccnec ufpb\papers.co-vc96-triangle-of-blue-patterns-15-wallpaper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9313" y="15324630"/>
            <a:ext cx="4520100" cy="4017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" name="Lekerekített téglalap 35"/>
          <p:cNvSpPr/>
          <p:nvPr/>
        </p:nvSpPr>
        <p:spPr>
          <a:xfrm>
            <a:off x="12973049" y="9793338"/>
            <a:ext cx="10645750" cy="4752528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17643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b="1" dirty="0">
                <a:solidFill>
                  <a:schemeClr val="tx1"/>
                </a:solidFill>
              </a:rPr>
              <a:t>RESULTADOS</a:t>
            </a:r>
          </a:p>
          <a:p>
            <a:pPr algn="ctr" defTabSz="4176431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b="1" dirty="0">
              <a:solidFill>
                <a:schemeClr val="tx1"/>
              </a:solidFill>
            </a:endParaRPr>
          </a:p>
          <a:p>
            <a:pPr algn="ctr" defTabSz="4176431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b="1" dirty="0">
              <a:solidFill>
                <a:schemeClr val="tx1"/>
              </a:solidFill>
            </a:endParaRPr>
          </a:p>
          <a:p>
            <a:pPr algn="just" defTabSz="4176431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b="1" dirty="0">
              <a:solidFill>
                <a:schemeClr val="tx1"/>
              </a:solidFill>
            </a:endParaRPr>
          </a:p>
          <a:p>
            <a:pPr algn="just" defTabSz="4176431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b="1" dirty="0">
              <a:solidFill>
                <a:schemeClr val="tx1"/>
              </a:solidFill>
            </a:endParaRPr>
          </a:p>
          <a:p>
            <a:pPr algn="just" defTabSz="4176431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b="1" dirty="0">
              <a:solidFill>
                <a:schemeClr val="tx1"/>
              </a:solidFill>
            </a:endParaRPr>
          </a:p>
          <a:p>
            <a:pPr algn="just" defTabSz="4176431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b="1" dirty="0">
              <a:solidFill>
                <a:schemeClr val="tx1"/>
              </a:solidFill>
            </a:endParaRPr>
          </a:p>
          <a:p>
            <a:pPr algn="just" defTabSz="4176431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b="1" dirty="0">
              <a:solidFill>
                <a:schemeClr val="tx1"/>
              </a:solidFill>
            </a:endParaRPr>
          </a:p>
          <a:p>
            <a:pPr algn="just" defTabSz="4176431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b="1" dirty="0">
              <a:solidFill>
                <a:schemeClr val="tx1"/>
              </a:solidFill>
            </a:endParaRPr>
          </a:p>
        </p:txBody>
      </p:sp>
      <p:sp>
        <p:nvSpPr>
          <p:cNvPr id="53" name="Szövegdoboz 27"/>
          <p:cNvSpPr txBox="1">
            <a:spLocks noChangeArrowheads="1"/>
          </p:cNvSpPr>
          <p:nvPr/>
        </p:nvSpPr>
        <p:spPr bwMode="auto">
          <a:xfrm>
            <a:off x="19098699" y="19403454"/>
            <a:ext cx="4605745" cy="486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800" b="1" dirty="0"/>
              <a:t>Fig. </a:t>
            </a:r>
            <a:r>
              <a:rPr lang="pt-BR" sz="1800" b="1" dirty="0"/>
              <a:t>4</a:t>
            </a:r>
            <a:r>
              <a:rPr lang="en-US" sz="1800" b="1" dirty="0"/>
              <a:t>: </a:t>
            </a:r>
            <a:r>
              <a:rPr lang="pt-BR" sz="1800" b="1" dirty="0"/>
              <a:t>Legenda da Figura</a:t>
            </a:r>
          </a:p>
        </p:txBody>
      </p:sp>
      <p:sp>
        <p:nvSpPr>
          <p:cNvPr id="34" name="Lekerekített téglalap 9"/>
          <p:cNvSpPr/>
          <p:nvPr/>
        </p:nvSpPr>
        <p:spPr>
          <a:xfrm>
            <a:off x="1216189" y="15682466"/>
            <a:ext cx="10999758" cy="5056088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17643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b="1" dirty="0">
                <a:solidFill>
                  <a:schemeClr val="tx1"/>
                </a:solidFill>
              </a:rPr>
              <a:t>METODOLOGIA</a:t>
            </a:r>
          </a:p>
          <a:p>
            <a:pPr algn="ctr" defTabSz="4176431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b="1" dirty="0">
              <a:solidFill>
                <a:schemeClr val="tx1"/>
              </a:solidFill>
            </a:endParaRPr>
          </a:p>
          <a:p>
            <a:pPr algn="ctr" defTabSz="4176431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b="1" dirty="0">
              <a:solidFill>
                <a:schemeClr val="tx1"/>
              </a:solidFill>
            </a:endParaRPr>
          </a:p>
          <a:p>
            <a:pPr algn="ctr" defTabSz="4176431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b="1" dirty="0">
              <a:solidFill>
                <a:schemeClr val="tx1"/>
              </a:solidFill>
            </a:endParaRPr>
          </a:p>
          <a:p>
            <a:pPr algn="ctr" defTabSz="4176431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b="1" dirty="0">
              <a:solidFill>
                <a:schemeClr val="tx1"/>
              </a:solidFill>
            </a:endParaRPr>
          </a:p>
          <a:p>
            <a:pPr algn="ctr" defTabSz="4176431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b="1" dirty="0">
              <a:solidFill>
                <a:schemeClr val="tx1"/>
              </a:solidFill>
            </a:endParaRPr>
          </a:p>
          <a:p>
            <a:pPr algn="ctr" defTabSz="4176431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b="1" dirty="0">
              <a:solidFill>
                <a:schemeClr val="tx1"/>
              </a:solidFill>
            </a:endParaRPr>
          </a:p>
          <a:p>
            <a:pPr algn="ctr" defTabSz="4176431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b="1" dirty="0">
              <a:solidFill>
                <a:schemeClr val="tx1"/>
              </a:solidFill>
            </a:endParaRPr>
          </a:p>
        </p:txBody>
      </p:sp>
      <p:sp>
        <p:nvSpPr>
          <p:cNvPr id="35" name="Lekerekített téglalap 9"/>
          <p:cNvSpPr/>
          <p:nvPr/>
        </p:nvSpPr>
        <p:spPr>
          <a:xfrm>
            <a:off x="13251979" y="28020442"/>
            <a:ext cx="10999758" cy="5026391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17643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b="1" dirty="0">
                <a:solidFill>
                  <a:schemeClr val="tx1"/>
                </a:solidFill>
              </a:rPr>
              <a:t>REFERÊNCIAS</a:t>
            </a:r>
          </a:p>
          <a:p>
            <a:pPr algn="ctr" defTabSz="4176431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b="1" dirty="0">
              <a:solidFill>
                <a:schemeClr val="tx1"/>
              </a:solidFill>
            </a:endParaRPr>
          </a:p>
          <a:p>
            <a:pPr algn="ctr" defTabSz="4176431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b="1" dirty="0">
              <a:solidFill>
                <a:schemeClr val="tx1"/>
              </a:solidFill>
            </a:endParaRPr>
          </a:p>
          <a:p>
            <a:pPr algn="ctr" defTabSz="4176431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b="1" dirty="0">
              <a:solidFill>
                <a:schemeClr val="tx1"/>
              </a:solidFill>
            </a:endParaRPr>
          </a:p>
          <a:p>
            <a:pPr algn="ctr" defTabSz="4176431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b="1" dirty="0">
              <a:solidFill>
                <a:schemeClr val="tx1"/>
              </a:solidFill>
            </a:endParaRPr>
          </a:p>
          <a:p>
            <a:pPr algn="ctr" defTabSz="4176431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b="1" dirty="0">
              <a:solidFill>
                <a:schemeClr val="tx1"/>
              </a:solidFill>
            </a:endParaRPr>
          </a:p>
          <a:p>
            <a:pPr algn="ctr" defTabSz="4176431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b="1" dirty="0">
              <a:solidFill>
                <a:schemeClr val="tx1"/>
              </a:solidFill>
            </a:endParaRPr>
          </a:p>
          <a:p>
            <a:pPr algn="ctr" defTabSz="4176431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b="1" dirty="0">
              <a:solidFill>
                <a:schemeClr val="tx1"/>
              </a:solidFill>
            </a:endParaRPr>
          </a:p>
        </p:txBody>
      </p:sp>
      <p:sp>
        <p:nvSpPr>
          <p:cNvPr id="36" name="Lekerekített téglalap 9"/>
          <p:cNvSpPr/>
          <p:nvPr/>
        </p:nvSpPr>
        <p:spPr>
          <a:xfrm>
            <a:off x="575937" y="521866"/>
            <a:ext cx="23926273" cy="35122343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spcAft>
                <a:spcPts val="1200"/>
              </a:spcAft>
            </a:pPr>
            <a:endParaRPr lang="pt-BR" sz="8000" b="1" dirty="0">
              <a:solidFill>
                <a:schemeClr val="tx1"/>
              </a:solidFill>
            </a:endParaRPr>
          </a:p>
        </p:txBody>
      </p:sp>
      <p:sp>
        <p:nvSpPr>
          <p:cNvPr id="26" name="Lekerekített téglalap 9">
            <a:extLst>
              <a:ext uri="{FF2B5EF4-FFF2-40B4-BE49-F238E27FC236}">
                <a16:creationId xmlns:a16="http://schemas.microsoft.com/office/drawing/2014/main" id="{D4DAF4D4-F587-4187-B3C5-5575E8C00FA6}"/>
              </a:ext>
            </a:extLst>
          </p:cNvPr>
          <p:cNvSpPr/>
          <p:nvPr/>
        </p:nvSpPr>
        <p:spPr>
          <a:xfrm>
            <a:off x="13161804" y="21718290"/>
            <a:ext cx="10999758" cy="5056088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17643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b="1" dirty="0">
                <a:solidFill>
                  <a:schemeClr val="tx1"/>
                </a:solidFill>
              </a:rPr>
              <a:t>CONCLUSÃO</a:t>
            </a:r>
          </a:p>
          <a:p>
            <a:pPr algn="ctr" defTabSz="4176431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b="1" dirty="0">
              <a:solidFill>
                <a:schemeClr val="tx1"/>
              </a:solidFill>
            </a:endParaRPr>
          </a:p>
          <a:p>
            <a:pPr algn="ctr" defTabSz="4176431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b="1" dirty="0">
              <a:solidFill>
                <a:schemeClr val="tx1"/>
              </a:solidFill>
            </a:endParaRPr>
          </a:p>
          <a:p>
            <a:pPr algn="ctr" defTabSz="4176431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b="1" dirty="0">
              <a:solidFill>
                <a:schemeClr val="tx1"/>
              </a:solidFill>
            </a:endParaRPr>
          </a:p>
          <a:p>
            <a:pPr algn="ctr" defTabSz="4176431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b="1" dirty="0">
              <a:solidFill>
                <a:schemeClr val="tx1"/>
              </a:solidFill>
            </a:endParaRPr>
          </a:p>
          <a:p>
            <a:pPr algn="ctr" defTabSz="4176431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b="1" dirty="0">
              <a:solidFill>
                <a:schemeClr val="tx1"/>
              </a:solidFill>
            </a:endParaRPr>
          </a:p>
          <a:p>
            <a:pPr algn="ctr" defTabSz="4176431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b="1" dirty="0">
              <a:solidFill>
                <a:schemeClr val="tx1"/>
              </a:solidFill>
            </a:endParaRPr>
          </a:p>
          <a:p>
            <a:pPr algn="ctr" defTabSz="4176431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8000" b="1" dirty="0">
              <a:solidFill>
                <a:schemeClr val="tx1"/>
              </a:solidFill>
            </a:endParaRPr>
          </a:p>
        </p:txBody>
      </p:sp>
      <p:sp>
        <p:nvSpPr>
          <p:cNvPr id="21" name="Lekerekített téglalap 9">
            <a:extLst>
              <a:ext uri="{FF2B5EF4-FFF2-40B4-BE49-F238E27FC236}">
                <a16:creationId xmlns:a16="http://schemas.microsoft.com/office/drawing/2014/main" id="{5592E6C0-33FD-4F8A-B9A7-EB6A33F705A1}"/>
              </a:ext>
            </a:extLst>
          </p:cNvPr>
          <p:cNvSpPr/>
          <p:nvPr/>
        </p:nvSpPr>
        <p:spPr>
          <a:xfrm>
            <a:off x="1197040" y="13321730"/>
            <a:ext cx="10999758" cy="1923254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17643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b="1" dirty="0">
                <a:solidFill>
                  <a:schemeClr val="tx1"/>
                </a:solidFill>
              </a:rPr>
              <a:t>OBJETIVO</a:t>
            </a:r>
          </a:p>
          <a:p>
            <a:pPr algn="ctr" defTabSz="4176431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8000" b="1" dirty="0">
              <a:solidFill>
                <a:schemeClr val="tx1"/>
              </a:solidFill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34423" y="736380"/>
            <a:ext cx="3863812" cy="2846035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7159" y="1449388"/>
            <a:ext cx="7894228" cy="1616512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6893" y="839890"/>
            <a:ext cx="3668271" cy="27425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1503</TotalTime>
  <Words>83</Words>
  <Application>Microsoft Office PowerPoint</Application>
  <PresentationFormat>Personalizar</PresentationFormat>
  <Paragraphs>41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Glauber</dc:creator>
  <cp:lastModifiedBy>Flavio Nery da Nobrega Junior</cp:lastModifiedBy>
  <cp:revision>43</cp:revision>
  <dcterms:created xsi:type="dcterms:W3CDTF">2011-08-10T18:22:05Z</dcterms:created>
  <dcterms:modified xsi:type="dcterms:W3CDTF">2023-04-25T20:26:04Z</dcterms:modified>
</cp:coreProperties>
</file>