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pt-BR"/>
    </a:defPPr>
    <a:lvl1pPr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1747838" indent="-1290638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3497263" indent="-2582863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5245100" indent="-3873500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6994525" indent="-5165725" algn="l" defTabSz="3497263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D12"/>
    <a:srgbClr val="660066"/>
    <a:srgbClr val="F11F1D"/>
    <a:srgbClr val="FFA219"/>
    <a:srgbClr val="FFC8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0" d="100"/>
          <a:sy n="10" d="100"/>
        </p:scale>
        <p:origin x="2150" y="-96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6B600E-57B0-4FE8-8F39-7CAF93BF6C8B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F96AC0-E35F-4107-85A3-8C24D8FBE9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103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747838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3497263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5245100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6994525" algn="l" defTabSz="3497263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6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497263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3497263" fontAlgn="base">
              <a:spcBef>
                <a:spcPct val="0"/>
              </a:spcBef>
              <a:spcAft>
                <a:spcPct val="0"/>
              </a:spcAft>
              <a:defRPr/>
            </a:pPr>
            <a:fld id="{46C949A4-D920-4EFA-88CF-4185F9565577}" type="slidenum">
              <a:rPr lang="pt-BR" sz="1200" smtClean="0"/>
              <a:pPr defTabSz="349726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223319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D31FF-DF2F-44E9-B984-2547EE671EB9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3E6D5-8F0D-47F6-8F78-D9ACF4785C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53A5C-4DF2-4690-A201-D8EACE8C0B73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87E8-0B99-409D-9DC1-7650059DD9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ED42-CF64-4AFD-BC22-5AE2A6FD965A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2EE91-9C63-4787-AE94-8C67637E36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73CC1-78F9-4B35-B37A-68606009B421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9FEC8-53C2-4AFF-B6FD-FC81A12F09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C981-2662-40C0-8D6F-A7CC7C7DEEFB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3604E-18B9-45FA-B144-2428D4C068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0EB32-6B07-4613-A59F-A13D213942FE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A2927-6858-4906-A2E6-3525CB5D9E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3D5F6-2297-4414-A826-4E8257597A9E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FC45B-8BB8-4D47-B6C7-8651031D20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2E1E4-75B6-45C0-B60E-EB42051C5AF9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6CEA-786F-4C33-97F1-6545F069B5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A5478-CA11-4FAF-93B8-BD3A548AFB0B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1AD8-62DB-4B30-9FCC-5E4416FAEA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4001C-8903-4F23-A516-E072C24B29B4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E4F73-7274-43E4-BFE4-A7F03CC9E0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D5D9E-60D4-425C-A15E-225F13CB849E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70D2C-7E00-4B79-97E4-202D8B67EA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260475" y="1441450"/>
            <a:ext cx="226822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49758" tIns="174879" rIns="349758" bIns="1748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260475" y="8401050"/>
            <a:ext cx="22682200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49758" tIns="174879" rIns="349758" bIns="1748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60475" y="33370838"/>
            <a:ext cx="5880100" cy="191770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393945-362F-4A93-88F1-B063878272D7}" type="datetimeFigureOut">
              <a:rPr lang="pt-BR"/>
              <a:pPr>
                <a:defRPr/>
              </a:pPr>
              <a:t>24/11/2023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8610600" y="33370838"/>
            <a:ext cx="7981950" cy="191770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8062575" y="33370838"/>
            <a:ext cx="5880100" cy="1917700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 defTabSz="3497580" fontAlgn="auto">
              <a:spcBef>
                <a:spcPts val="0"/>
              </a:spcBef>
              <a:spcAft>
                <a:spcPts val="0"/>
              </a:spcAft>
              <a:defRPr sz="4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BB9F68-A798-4865-A259-5C6A5ACA8A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263" rtl="0" eaLnBrk="0" fontAlgn="base" hangingPunct="0">
        <a:spcBef>
          <a:spcPct val="0"/>
        </a:spcBef>
        <a:spcAft>
          <a:spcPct val="0"/>
        </a:spcAft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2pPr>
      <a:lvl3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3pPr>
      <a:lvl4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4pPr>
      <a:lvl5pPr algn="ctr" defTabSz="3497263" rtl="0" eaLnBrk="0" fontAlgn="base" hangingPunct="0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5pPr>
      <a:lvl6pPr marL="4572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6pPr>
      <a:lvl7pPr marL="9144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7pPr>
      <a:lvl8pPr marL="13716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8pPr>
      <a:lvl9pPr marL="1828800" algn="ctr" defTabSz="3497263" rtl="0" fontAlgn="base">
        <a:spcBef>
          <a:spcPct val="0"/>
        </a:spcBef>
        <a:spcAft>
          <a:spcPct val="0"/>
        </a:spcAft>
        <a:defRPr sz="16800">
          <a:solidFill>
            <a:schemeClr val="tx1"/>
          </a:solidFill>
          <a:latin typeface="Calibri" pitchFamily="34" charset="0"/>
        </a:defRPr>
      </a:lvl9pPr>
    </p:titleStyle>
    <p:bodyStyle>
      <a:lvl1pPr marL="1311275" indent="-131127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625" indent="-1092200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312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13" indent="-87312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238" indent="-873125" algn="l" defTabSz="34972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ekerekített téglalap 9"/>
          <p:cNvSpPr/>
          <p:nvPr/>
        </p:nvSpPr>
        <p:spPr>
          <a:xfrm>
            <a:off x="1216189" y="9885556"/>
            <a:ext cx="10999758" cy="307613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INTRODUÇÃO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0" b="1" dirty="0">
              <a:solidFill>
                <a:schemeClr val="tx1"/>
              </a:solidFill>
            </a:endParaRPr>
          </a:p>
        </p:txBody>
      </p:sp>
      <p:sp>
        <p:nvSpPr>
          <p:cNvPr id="10" name="Lekerekített téglalap 13"/>
          <p:cNvSpPr/>
          <p:nvPr/>
        </p:nvSpPr>
        <p:spPr>
          <a:xfrm>
            <a:off x="0" y="34861768"/>
            <a:ext cx="25203150" cy="61829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5000" b="1" dirty="0">
                <a:solidFill>
                  <a:schemeClr val="bg1"/>
                </a:solidFill>
              </a:rPr>
              <a:t>V I V A   F P B</a:t>
            </a:r>
          </a:p>
        </p:txBody>
      </p:sp>
      <p:sp>
        <p:nvSpPr>
          <p:cNvPr id="2071" name="Szövegdoboz 27"/>
          <p:cNvSpPr txBox="1">
            <a:spLocks noChangeArrowheads="1"/>
          </p:cNvSpPr>
          <p:nvPr/>
        </p:nvSpPr>
        <p:spPr bwMode="auto">
          <a:xfrm>
            <a:off x="1474726" y="25688212"/>
            <a:ext cx="4732114" cy="65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1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sp>
        <p:nvSpPr>
          <p:cNvPr id="2051" name="Szövegdoboz 8"/>
          <p:cNvSpPr txBox="1">
            <a:spLocks noChangeArrowheads="1"/>
          </p:cNvSpPr>
          <p:nvPr/>
        </p:nvSpPr>
        <p:spPr bwMode="auto">
          <a:xfrm>
            <a:off x="877444" y="4141518"/>
            <a:ext cx="23448262" cy="448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TÍTULO DO TRABALHO</a:t>
            </a:r>
            <a:endParaRPr lang="pt-BR" sz="3300" b="1" dirty="0"/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1 estudante (E-mail), 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2 estudante (E-mail), 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3 estudante (E-mail) ...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Prof. Orientador (E-mail)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Unidade(s) Curricular(es): 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3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Curso(s):</a:t>
            </a:r>
            <a:endParaRPr lang="pt-BR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2" name="Szövegdoboz 28"/>
          <p:cNvSpPr txBox="1">
            <a:spLocks noChangeArrowheads="1"/>
          </p:cNvSpPr>
          <p:nvPr/>
        </p:nvSpPr>
        <p:spPr bwMode="auto">
          <a:xfrm>
            <a:off x="7169237" y="31004134"/>
            <a:ext cx="4668357" cy="45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2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sp>
        <p:nvSpPr>
          <p:cNvPr id="2080" name="Szövegdoboz 27"/>
          <p:cNvSpPr txBox="1">
            <a:spLocks noChangeArrowheads="1"/>
          </p:cNvSpPr>
          <p:nvPr/>
        </p:nvSpPr>
        <p:spPr bwMode="auto">
          <a:xfrm>
            <a:off x="13008133" y="19555262"/>
            <a:ext cx="4605745" cy="48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3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pic>
        <p:nvPicPr>
          <p:cNvPr id="1027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26" y="21287362"/>
            <a:ext cx="4669101" cy="4150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495" y="26774378"/>
            <a:ext cx="4520100" cy="401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428" y="15415120"/>
            <a:ext cx="4520100" cy="401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3" descr="C:\Users\David\Desktop\UFPB\ccnec ufpb\papers.co-vc96-triangle-of-blue-patterns-15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9313" y="15324630"/>
            <a:ext cx="4520100" cy="401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Lekerekített téglalap 35"/>
          <p:cNvSpPr/>
          <p:nvPr/>
        </p:nvSpPr>
        <p:spPr>
          <a:xfrm>
            <a:off x="12973049" y="9793338"/>
            <a:ext cx="10645750" cy="4752528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RESULTADOS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just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53" name="Szövegdoboz 27"/>
          <p:cNvSpPr txBox="1">
            <a:spLocks noChangeArrowheads="1"/>
          </p:cNvSpPr>
          <p:nvPr/>
        </p:nvSpPr>
        <p:spPr bwMode="auto">
          <a:xfrm>
            <a:off x="19098699" y="19403454"/>
            <a:ext cx="4605745" cy="48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Fig. </a:t>
            </a:r>
            <a:r>
              <a:rPr lang="pt-BR" sz="1800" b="1" dirty="0"/>
              <a:t>4</a:t>
            </a:r>
            <a:r>
              <a:rPr lang="en-US" sz="1800" b="1" dirty="0"/>
              <a:t>: </a:t>
            </a:r>
            <a:r>
              <a:rPr lang="pt-BR" sz="1800" b="1" dirty="0"/>
              <a:t>Legenda da Figura</a:t>
            </a:r>
          </a:p>
        </p:txBody>
      </p:sp>
      <p:sp>
        <p:nvSpPr>
          <p:cNvPr id="34" name="Lekerekített téglalap 9"/>
          <p:cNvSpPr/>
          <p:nvPr/>
        </p:nvSpPr>
        <p:spPr>
          <a:xfrm>
            <a:off x="1216189" y="15682466"/>
            <a:ext cx="10999758" cy="5056088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METODOLOGIA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35" name="Lekerekített téglalap 9"/>
          <p:cNvSpPr/>
          <p:nvPr/>
        </p:nvSpPr>
        <p:spPr>
          <a:xfrm>
            <a:off x="13251979" y="28020442"/>
            <a:ext cx="10999758" cy="5026391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REFERÊNCIAS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36" name="Lekerekített téglalap 9"/>
          <p:cNvSpPr/>
          <p:nvPr/>
        </p:nvSpPr>
        <p:spPr>
          <a:xfrm>
            <a:off x="575937" y="521866"/>
            <a:ext cx="23926273" cy="3512234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1200"/>
              </a:spcAft>
            </a:pPr>
            <a:endParaRPr lang="pt-BR" sz="8000" b="1" dirty="0">
              <a:solidFill>
                <a:schemeClr val="tx1"/>
              </a:solidFill>
            </a:endParaRPr>
          </a:p>
        </p:txBody>
      </p:sp>
      <p:sp>
        <p:nvSpPr>
          <p:cNvPr id="26" name="Lekerekített téglalap 9">
            <a:extLst>
              <a:ext uri="{FF2B5EF4-FFF2-40B4-BE49-F238E27FC236}">
                <a16:creationId xmlns:a16="http://schemas.microsoft.com/office/drawing/2014/main" id="{D4DAF4D4-F587-4187-B3C5-5575E8C00FA6}"/>
              </a:ext>
            </a:extLst>
          </p:cNvPr>
          <p:cNvSpPr/>
          <p:nvPr/>
        </p:nvSpPr>
        <p:spPr>
          <a:xfrm>
            <a:off x="13161804" y="21718290"/>
            <a:ext cx="10999758" cy="5056088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CONCLUSÃO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tx1"/>
              </a:solidFill>
            </a:endParaRP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0" b="1" dirty="0">
              <a:solidFill>
                <a:schemeClr val="tx1"/>
              </a:solidFill>
            </a:endParaRPr>
          </a:p>
        </p:txBody>
      </p:sp>
      <p:sp>
        <p:nvSpPr>
          <p:cNvPr id="21" name="Lekerekített téglalap 9">
            <a:extLst>
              <a:ext uri="{FF2B5EF4-FFF2-40B4-BE49-F238E27FC236}">
                <a16:creationId xmlns:a16="http://schemas.microsoft.com/office/drawing/2014/main" id="{5592E6C0-33FD-4F8A-B9A7-EB6A33F705A1}"/>
              </a:ext>
            </a:extLst>
          </p:cNvPr>
          <p:cNvSpPr/>
          <p:nvPr/>
        </p:nvSpPr>
        <p:spPr>
          <a:xfrm>
            <a:off x="1197040" y="13321730"/>
            <a:ext cx="10999758" cy="192325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tx1"/>
                </a:solidFill>
              </a:rPr>
              <a:t>OBJETIVO</a:t>
            </a:r>
          </a:p>
          <a:p>
            <a:pPr algn="ctr" defTabSz="4176431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0" b="1" dirty="0">
              <a:solidFill>
                <a:schemeClr val="tx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4423" y="736380"/>
            <a:ext cx="3863812" cy="284603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159" y="1449388"/>
            <a:ext cx="7894228" cy="161651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893" y="839890"/>
            <a:ext cx="3668271" cy="2742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83</Words>
  <Application>Microsoft Office PowerPoint</Application>
  <PresentationFormat>Personalizar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Glauber</dc:creator>
  <cp:lastModifiedBy>FLAVIO NERY DA NOBREGA JUNIOR</cp:lastModifiedBy>
  <cp:revision>43</cp:revision>
  <dcterms:created xsi:type="dcterms:W3CDTF">2011-08-10T18:22:05Z</dcterms:created>
  <dcterms:modified xsi:type="dcterms:W3CDTF">2023-11-24T18:35:39Z</dcterms:modified>
</cp:coreProperties>
</file>